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511" r:id="rId2"/>
    <p:sldId id="463" r:id="rId3"/>
    <p:sldId id="545" r:id="rId4"/>
    <p:sldId id="547" r:id="rId5"/>
    <p:sldId id="554" r:id="rId6"/>
    <p:sldId id="555" r:id="rId7"/>
    <p:sldId id="513" r:id="rId8"/>
    <p:sldId id="514" r:id="rId9"/>
    <p:sldId id="515" r:id="rId10"/>
    <p:sldId id="550" r:id="rId11"/>
    <p:sldId id="523" r:id="rId12"/>
    <p:sldId id="516" r:id="rId13"/>
    <p:sldId id="517" r:id="rId14"/>
    <p:sldId id="512" r:id="rId15"/>
    <p:sldId id="549" r:id="rId16"/>
    <p:sldId id="518" r:id="rId17"/>
    <p:sldId id="519" r:id="rId18"/>
    <p:sldId id="520" r:id="rId19"/>
    <p:sldId id="521" r:id="rId20"/>
    <p:sldId id="528" r:id="rId21"/>
    <p:sldId id="527" r:id="rId22"/>
    <p:sldId id="529" r:id="rId23"/>
    <p:sldId id="530"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2.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2328 4639 0,'18'-18'31,"0"1"-16,52 17-15,18-18 16,-17 0-16,17 18 16,71 0-16,17 0 15,18 0 1,318 0 0,334 89 15,-493-36 0,-335-53-31,17 0 16,-17 0-1,-1 0 1,1 0 0,0-18-1,-1 18 63</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8625 7302 0,'18'-17'31,"35"17"-31,18 0 16,52 0-16,18 0 15,71 0-15,-18 0 16,35 0-16,159 0 16,-35 0 15,-318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8026 0,'0'-36'0,"88"36"16,0 0-16,35 0 16,19 0-1,34 0-15,-17 0 16,35 0-16,88 0 16,-159 0-1,-52-17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7955 0,'53'0'15,"0"0"1,-18 0-16,36 0 15,0 0-15,17 0 16,18 0 0,123 0 15,-141 0 0,-70 0-15,-1 0-1,1 0 1,0 0 0,-1 0-1,1 0 17,0 0-17</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3.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7990 0,'0'-17'16,"53"-1"-1,53 18-15,0 0 16,17 0-16,53 0 16,-17 0-1,-18 0-15,-17 0 16,87 0-1,19 0 17,-107 0-1,-70-18-31,-18 18 16,-17 0-1,35 0 1,-35 0-1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4.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2699 8749 0,'70'0'16,"1"0"-1,-1 0-15,19 0 16,-1 0-16,35 0 16,-70 0-16,35 0 15,1 0 1,-72 0 78,18 0-63,1 0-15,34 0-1,-52 0-15,53 0 16,105 0-1,-35 18 1,-35-1 0,-53-17-1,-36 0 63</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5380 8749 0,'159'0'16,"-318"0"-16,406 0 0,-124 0 16,124 0-1,18 35 1,-106-35 0,-54 0-1,-16 0 1,-54 0 15,-18 0-15,1 0 15,17 0-15,-17 0-1,35 0 1,-18 0-1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8255 8731 0,'0'0'0,"18"0"0,105 0 16,-105 0-1,-1 0 1,1 0-16,0 0 16,-1 0-16,19 0 31,-19 0 0,1 0 47</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6.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9578 8696 0,'18'0'31,"17"0"-31,0 0 0,36 0 16,17 0 0,18 0-1,-18 0 1,-70 0-1,-1 0 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8.9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4621 0,'106'0'63,"71"0"-63,17 0 15,53 0-15,-1 0 16,1 0-16,194 0 31,89 0 0,-1 0 1,-406 0-32,212 0 31,-246 0-15,-37 0-1,37 0 1,52 0 15,-124 0 0,1 0-15,0 18 0,-18 0-1,35-18 1,-17 0-1,-1 0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22701 5592 0,'18'0'63,"17"0"-32,-17 0-31,-1 0 16,36 0 15,0 0-31,71 0 16,123 0-1,-18 0 1,-35 0-1,-35 0 1,-71 0 0,-17 0-1,-19-36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5927 0,'35'0'94,"53"0"-94,1 0 16,-1 0-16,53 0 15,-35 0-15,0 0 16,264 0 15,-299 0 16,-54-18-16,1 18-15,17 0 0,36 0-1,87 0 1,1 0-1,-53 0 1,35 0 0,-123 0-16,52 0 15,-34 0 17,-1-18 155,18 18-124,-53-17-32,17 17 0,19-18 16,-19 18-31,19 0-16,-1 0 15,18 0-15,-36-18 16,125 1-1,-90 17 1,37 0-16,122 0 16,54 0-1,35 0 1,-71 0 0,-88 0 15,-88 0-16,-18 0 1,1 0 15,-1 0-15,18 0 0,0 0-1,17-18 1,36 18-1,35 0 1,89 0 0,52 0-1,-141 0 1,-18 0 0,-52 0-1,-53 0 1,17 0-1,35 0 1,36 0 0,53 35-1,-53-17 1,17-18 0,-17 0-1,-35 0 1,35 0-1,70 0 1,124 0 0,-18 0-1,124 35 1,-230-35 0,-35 0 15,-35 0-16,-71 0 1,1 0 47,-19 0-63,1 0 31,17 0-31,-17 0 31,-1 0-31,1 0 31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25259 5627 0,'0'0'0,"70"0"0,19 0 16,-1 17-1,-35-17-15,35 0 16,53 0-1,-35 0 1,17 0 0,71 0-1,-123 0 1,-1 0 0,-17 0-1,18 0 1,-18 18-1,-35-18 17,17 0-32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27905 5697 0,'0'0'0,"123"0"0,-88 0 16,18 0-16,88 0 31,-52 0-31,105 0 16,-53 0-1,-18 0 1,-17 0-1,-53 0 1,0 0 0,-35 0-1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23054 6473 0,'35'0'47,"53"0"-47,36 0 16,-1 0-16,19 0 16,34 0-16,-53 0 15,-34 0-15,34 0 16,1 0-1,-54 0 17,-17 0-1,-18 0-15,1 0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25100 6438 0,'35'0'31,"-17"0"-15,35 0-16,18 0 16,-1 0-16,18 0 15,0 0-15,1 0 16,-36 0-16,-36 0 16,1 0 30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27252 6297 0,'0'0'0,"71"0"0,52 0 16,18 0-1,283 0 17,175 0 30,-264 0-31,-52 0 1,-72 0-1,-175 0-16,-19 0 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4.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7161 0,'123'-17'31,"-87"17"-31,52 0 16,0 0-16,36 0 15,-36 0-15,0 0 16,-35 0-16,0 0 16,0 0-1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24024 7126 0,'0'0'16,"106"0"-1,-35 0-15,-1 0 16,36 0-1,70 0 1,36 0 0,-53 0-1,-71 0 1,-35 0 0,53 0-1,-36 0 1,1 0 15,-36 0-31,0 0 16,1 0-1,-19 0 32</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27111 7073 0,'18'0'0,"-36"0"15,53 0-15,-17 0 0,0 0 16,-1 0-16,1 0 16,17-17-1,-17 17-15,70 0 47,159 0-16,0 0-15,-71 0 0,-88 0-16,-17 0 15,105-36 1,-70 36-1,-53-17 1,-18 17 0,1-18-1,-1 18 1,0 0 0,0 0 15,-17 0-16,17 0 1,18 0 0,-17 0-1,-1 0 1,0 0 0,0 0-1,18 0 1,18 0-1,-18 0 1,-18 0 0,18 0-1,-53-18 1,18 18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23548 7673 0,'18'0'31,"70"0"-31,18 0 16,-1 0-16,54 0 15,18 18-15,-19 17 16,142-18-1,-18 36 17,-141-53-1,-105 0-15,-1-17-1,-17 17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25912 7708 0,'0'0'0,"246"0"31,-157 0-15,-1 0-16,159 0 15,-18 0 1,106 0 15,-158 0-15,-1 0-1,-105 0-15,17 0 16,88 0 0,124 0-1,-159 0 1,-70 0 0,-36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3034 6756 0,'70'0'78,"107"0"-78,-1 0 16,89 0-1,476 0 17,-671 0-1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5.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29669 7602 0,'0'0'0,"35"-17"15,-17 17 1,-1 0-1,124 0 17,-53 0-1,-52 0-15,-19 0 15,1 0-31,0 0 15,-1 0-15,1 0 16,35 0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8643 0,'158'-35'31,"-69"17"-15,69-35-16,19 53 16,-36 0-16,71 0 15,-1 0-15,-87 0 16,-36 0-16,-35 0 16,17 0-1,-52-17 95,0 17-95,35-18 1,17 18-16,18 0 15,1 0-15,34 0 16,0 0-16,107 0 16,-107 0 15,-52 0-15,-18 0-1,-36-18 1,36 1-1,0-1 1,71 0 0,52-17-1,-70 35 1,-36-18 0,1 18-1,17 0 1,-17 0-1,-1 0 1,-17 0 0,0 0 15,-35 0-15,35 0-1,35 0 1,0-17-1,-17 17 1,105 0 0,-17 0-1,52 0 1,-34 0 0,-18 0-1,-89 0 1,-17 0-1,-35 0 17,-1-18-17,1 18 17,0 0-17,-1 0 1,19 0 31,-19 0-47,36 0 15,-35 0 1,-1 0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9.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11659 0,'18'0'47,"35"0"-32,35 0-15,88 0 16,54 0 0,69 0-16,336 0 15,371 0 17,-900 0-1</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4.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4798 13864 0,'53'-17'31,"-36"17"-15,19 0-16,-1 0 15,35 0 1,-17 0-16,388 0 31,441 0 16,-705 0-47,581 0 31,-246 0 1,-301 0-17,-34 0 1,-54 0-1,-70-36 1,-18 36 0,-17 0 15,35-17 0,-35 17-15,17 0-1,-18 0 1,1 0 0,35 0-1,-35 0-15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5.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10883 13723 0,'18'0'16,"-1"0"15,19 0 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14534 0,'17'0'47,"1"0"-47,35 0 15,35 0-15,0 0 16,265 0-1,-141 0-15,599 0 32,-246 0-1,-477 0 0,-71 0 63,1 0-78,0 0-16,-1 0 15,1 0-15,0-17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14411 0,'0'0'0,"211"-18"31,-123 18-31,142 0 16,17 0 0,-71 0-1,-52 0 1,-89 0 15,-18 0-31</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8.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14834 0,'-18'0'16,"71"0"62,106 0-63,35 0-15,0 18 16,35-18-16,248 70 31,-142-34 0,-318-36 63,1 0-78,0 0-1,17 0 1,0 0 31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15822 0,'18'0'63,"52"0"-48,1 0-15,35 0 16,17 0-16,248 0 31,352 0 0,-423-35 1,-283 35-1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15752 0,'53'0'31,"-17"-18"-31,-1 18 0,71-18 32,52 18-17,107 0 1,-53 0-1,-89 0-15,-35 0 16,53 0 0,-70 0-1,-53 0 1,17 0 46,-17 0-46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6720 0,'0'0'16,"70"0"-16,283 0 31,-177 0-31,354 0 31,-266 0 0</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15681 0,'88'0'31,"-17"-18"-31,17 18 0,88 0 16,71 0-1,106 0 17,-229 0-17,-89 0 1,-17 0-1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2611 16351 0,'17'0'31,"18"0"-15,18 0-16,36 0 15,69 0 1,-17 0-16,36 0 16,17 0-1,-177 0-15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11695 0,'0'0'0,"88"0"0,-35 0 16,0 0-16,-35-18 78,17 18-47,-17 0-15,17 0-1,53 0 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28310 11695 0,'18'0'94,"0"0"-94,35 0 16,-36 0-16</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6.1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28998 11783 0,'18'-18'15,"-89"18"79,-34 0-94,-72 0 16,-211 0-1,-106 0 1,0 0 0,71 0-1,194 0 1,141 0-16,-18 0 15,-106 0 1,89 0 0,-36 18-1,71-18 17,-71 0-17,18 17 1,-53 19-1,-141-19 1,105-17 0,-52 36-1,194-19 1,70-17 0</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7.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23848 12982 0,'17'0'62,"36"0"-46,-35 0-16,53 0 15,158 0 1,741 0 15,229 0 16,-863 0-16,-301 0-15,-18 0 0,1 0 140</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8.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29087 12965 0,'17'0'31,"1"0"-15,-1 0 15,19 0-31,17 0 32,-36 0-32,71 0 15,36 0 1,-1 0-1,1 0 1,-54 0 0,-34 0-1,-19 0 17</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26617 13635 0,'35'0'47,"36"0"-47,-18 0 15,35 0-15,53 0 16,-17 0-16,228 0 15,319 0 17,-407 0 15,-211 0-32,0 0-15,-18 0 31,-17 0-15,0 0-16,-1 0 16,1-18 31,0 18-47,17-17 15,18 17 1,17-18-1,-17 18 1,-18 0 0,18 0 15,0 0-31,-35-18 31,0 18-15,-1 0 31,1 0-32,0 0 1,-1 0 0,1 0-1,-1 0 1,1 0 15,0 0-15,-1 0-1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1.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24077 14517 0,'35'0'47,"36"0"-47,-18 0 15,35-35-15,-17 35 16,17 0-16,0 0 16,0 0-16,0 0 15,71 0 1,88 0 15,-53-36 0,-35 19-15,-71 17 0,0 0-1,247 0 1,-123 0 0,-89 0-1,1 0 1,-53 0-1,17-36 17,-18 19-17,1 17 1,-18 0 0,35-18-1,-70 18-15,34 0 16,19 0-1,35 0 1,35 0 15,53 0-15,-53 0 0,-17 0-1,-54 0 1,18 0-1,36 0 1,-89 0 0,71 0-1,-88 0 1,70-18 0,-53 18-1,-17 0 1,-1 0-1,36 0 17,-17 0-17,16 0 1,19 0 0,-18 0-1,-18 0 16,0 0-15,18 0 0,0 0-1,-35 0 1,0 0 0,17 0-1,-18 0 16,19 0-15,-19 0 0,-17 18 202,-17 0-202,-1-18-16</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4.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24306 15099 0,'18'0'78,"0"0"-62,35 0-16,35 0 15,35 0-15,530 0 31,-318 0-15,-159 0 15,-123 0-15,-35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8696 6579 0,'35'0'31,"36"0"-15,-18 0-1,123 0 1,18 0 0,-35 0-1,-36 0 1,18 0 0,-105 0-1,-19 0 32,1 0 0,0 0-31,-1 0-1,19 0-15,-19 0 16,36 0-1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5.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27393 15275 0,'35'0'15,"-17"0"32,17-17-47,1 17 16,34 0-16,18-18 15,177 18 1,88 0 0,35 0-1,18 0 1,-301 0-1,72 0 17,-142 0-32,-17 0 15</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15857 0,'123'-17'15,"-34"17"-15,-19-18 16,18 18 0,18-18-16,-18 18 15,124-52 1,-141 52-16,17 0 31,-53 0 63,-35 17-78,35-17-1,-17 0-15,53 0 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26317 15787 0,'35'0'16,"18"0"-1,0 0-15,71 0 16,264 0 15,-282 0-15,264 0-1,-317 0-15,18 0 16,-1 0 0,-17 0-1,-35 0 32,-1 0-31,1 0-1,70 0 1,18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6579 0,'71'0'32,"-36"0"-32,0-17 15,36-1 1,-53 18-1,-1 0-15,19 0 16,-1 0 0,-18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2716 7267 0,'71'0'62,"-36"0"-46,212 0-1,71 0 1,193 0 15,-423 0-15,-70 0 62,0 0-62,-1 0-1,1 0 1,0-17-16,-1 17 15,18 0-15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5186 7232 0,'17'0'15,"1"0"-15,0 0 32,17-18-32,18 18 31,53 0-16,0 0 1,52 0 0,1 0-1,-71 0 1,-17 0 0,-54 0-1,19 0 1,-19 0 78,36 0-79</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9.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7126 7214 0,'71'0'0,"-142"0"0,247 0 31,-123 0-31,18 0 16,17 0-1,53 0 1,-105 0-16,34 0 16,1 0-1,-1 0 1,-35 0 0,18 0-1,0 0 1,-17 0-1,-19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s://github.com/soyuztechnologies/brakesindia_UI5_Fiori_Feb7/blob/master/Day%207/Exercie_BaseController/webapp/controller/BaseController.js" TargetMode="External"/><Relationship Id="rId4" Type="http://schemas.openxmlformats.org/officeDocument/2006/relationships/hyperlink" Target="https://github.com/soyuztechnologies/brakesindia_UI5_Fiori_Feb7/blob/master/Day%207/Exercie_BaseController/webapp/controller/MyView.controller.j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7/Resource%20Model/webapp/i18n/i18n_hi.properties"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Resource%20Model/webapp/i18n/i18n.properties" TargetMode="External"/><Relationship Id="rId5" Type="http://schemas.openxmlformats.org/officeDocument/2006/relationships/hyperlink" Target="https://github.com/soyuztechnologies/brakesindia_UI5_Fiori_Feb7/blob/master/Day%207/Resource%20Model/webapp/controller/MyView.controller.js" TargetMode="External"/><Relationship Id="rId4" Type="http://schemas.openxmlformats.org/officeDocument/2006/relationships/hyperlink" Target="https://github.com/soyuztechnologies/brakesindia_UI5_Fiori_Feb7/blob/master/Day%207/Resource%20Model/webapp/view/MyView.view.x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Formatters/webapp/util/lifeSaver.js" TargetMode="External"/><Relationship Id="rId5" Type="http://schemas.openxmlformats.org/officeDocument/2006/relationships/hyperlink" Target="https://github.com/soyuztechnologies/brakesindia_UI5_Fiori_Feb7/blob/master/Day%207/Formatters/webapp/controller/MyView.controller.js" TargetMode="External"/><Relationship Id="rId4" Type="http://schemas.openxmlformats.org/officeDocument/2006/relationships/hyperlink" Target="https://github.com/soyuztechnologies/brakesindia_UI5_Fiori_Feb7/blob/master/Day%207/Formatters/webapp/view/MyView.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6" Type="http://schemas.openxmlformats.org/officeDocument/2006/relationships/image" Target="../media/image20.emf"/><Relationship Id="rId21" Type="http://schemas.openxmlformats.org/officeDocument/2006/relationships/customXml" Target="../ink/ink10.xml"/><Relationship Id="rId42" Type="http://schemas.openxmlformats.org/officeDocument/2006/relationships/image" Target="../media/image28.emf"/><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1.emf"/><Relationship Id="rId84" Type="http://schemas.openxmlformats.org/officeDocument/2006/relationships/image" Target="../media/image49.emf"/><Relationship Id="rId89" Type="http://schemas.openxmlformats.org/officeDocument/2006/relationships/customXml" Target="../ink/ink44.xml"/><Relationship Id="rId16" Type="http://schemas.openxmlformats.org/officeDocument/2006/relationships/image" Target="../media/image15.emf"/><Relationship Id="rId11" Type="http://schemas.openxmlformats.org/officeDocument/2006/relationships/customXml" Target="../ink/ink5.xml"/><Relationship Id="rId32" Type="http://schemas.openxmlformats.org/officeDocument/2006/relationships/image" Target="../media/image23.emf"/><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6.emf"/><Relationship Id="rId74" Type="http://schemas.openxmlformats.org/officeDocument/2006/relationships/image" Target="../media/image44.emf"/><Relationship Id="rId79" Type="http://schemas.openxmlformats.org/officeDocument/2006/relationships/customXml" Target="../ink/ink39.xml"/><Relationship Id="rId102" Type="http://schemas.openxmlformats.org/officeDocument/2006/relationships/image" Target="../media/image58.emf"/><Relationship Id="rId5" Type="http://schemas.openxmlformats.org/officeDocument/2006/relationships/customXml" Target="../ink/ink2.xml"/><Relationship Id="rId90" Type="http://schemas.openxmlformats.org/officeDocument/2006/relationships/image" Target="../media/image52.emf"/><Relationship Id="rId95" Type="http://schemas.openxmlformats.org/officeDocument/2006/relationships/customXml" Target="../ink/ink47.xml"/><Relationship Id="rId22" Type="http://schemas.openxmlformats.org/officeDocument/2006/relationships/image" Target="../media/image18.emf"/><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31.emf"/><Relationship Id="rId64" Type="http://schemas.openxmlformats.org/officeDocument/2006/relationships/image" Target="../media/image39.emf"/><Relationship Id="rId69" Type="http://schemas.openxmlformats.org/officeDocument/2006/relationships/customXml" Target="../ink/ink34.xml"/><Relationship Id="rId80" Type="http://schemas.openxmlformats.org/officeDocument/2006/relationships/image" Target="../media/image47.emf"/><Relationship Id="rId85" Type="http://schemas.openxmlformats.org/officeDocument/2006/relationships/customXml" Target="../ink/ink42.xml"/><Relationship Id="rId12" Type="http://schemas.openxmlformats.org/officeDocument/2006/relationships/image" Target="../media/image13.emf"/><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6.emf"/><Relationship Id="rId59" Type="http://schemas.openxmlformats.org/officeDocument/2006/relationships/customXml" Target="../ink/ink29.xml"/><Relationship Id="rId103" Type="http://schemas.openxmlformats.org/officeDocument/2006/relationships/customXml" Target="../ink/ink51.xml"/><Relationship Id="rId20" Type="http://schemas.openxmlformats.org/officeDocument/2006/relationships/image" Target="../media/image17.emf"/><Relationship Id="rId41" Type="http://schemas.openxmlformats.org/officeDocument/2006/relationships/customXml" Target="../ink/ink20.xml"/><Relationship Id="rId54" Type="http://schemas.openxmlformats.org/officeDocument/2006/relationships/image" Target="../media/image34.emf"/><Relationship Id="rId62" Type="http://schemas.openxmlformats.org/officeDocument/2006/relationships/image" Target="../media/image38.emf"/><Relationship Id="rId70" Type="http://schemas.openxmlformats.org/officeDocument/2006/relationships/image" Target="../media/image42.emf"/><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51.emf"/><Relationship Id="rId91" Type="http://schemas.openxmlformats.org/officeDocument/2006/relationships/customXml" Target="../ink/ink45.xml"/><Relationship Id="rId96"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10.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1.emf"/><Relationship Id="rId36" Type="http://schemas.openxmlformats.org/officeDocument/2006/relationships/image" Target="../media/image25.emf"/><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60.emf"/><Relationship Id="rId10" Type="http://schemas.openxmlformats.org/officeDocument/2006/relationships/image" Target="../media/image12.emf"/><Relationship Id="rId31" Type="http://schemas.openxmlformats.org/officeDocument/2006/relationships/customXml" Target="../ink/ink15.xml"/><Relationship Id="rId44" Type="http://schemas.openxmlformats.org/officeDocument/2006/relationships/image" Target="../media/image29.emf"/><Relationship Id="rId52" Type="http://schemas.openxmlformats.org/officeDocument/2006/relationships/image" Target="../media/image33.emf"/><Relationship Id="rId60" Type="http://schemas.openxmlformats.org/officeDocument/2006/relationships/image" Target="../media/image37.emf"/><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6.emf"/><Relationship Id="rId81" Type="http://schemas.openxmlformats.org/officeDocument/2006/relationships/customXml" Target="../ink/ink40.xml"/><Relationship Id="rId86" Type="http://schemas.openxmlformats.org/officeDocument/2006/relationships/image" Target="../media/image50.emf"/><Relationship Id="rId94" Type="http://schemas.openxmlformats.org/officeDocument/2006/relationships/image" Target="../media/image54.emf"/><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9.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6.emf"/><Relationship Id="rId39" Type="http://schemas.openxmlformats.org/officeDocument/2006/relationships/customXml" Target="../ink/ink19.xml"/><Relationship Id="rId34" Type="http://schemas.openxmlformats.org/officeDocument/2006/relationships/image" Target="../media/image24.emf"/><Relationship Id="rId50" Type="http://schemas.openxmlformats.org/officeDocument/2006/relationships/image" Target="../media/image32.emf"/><Relationship Id="rId55" Type="http://schemas.openxmlformats.org/officeDocument/2006/relationships/customXml" Target="../ink/ink27.xml"/><Relationship Id="rId76" Type="http://schemas.openxmlformats.org/officeDocument/2006/relationships/image" Target="../media/image45.emf"/><Relationship Id="rId97" Type="http://schemas.openxmlformats.org/officeDocument/2006/relationships/customXml" Target="../ink/ink48.xml"/><Relationship Id="rId104" Type="http://schemas.openxmlformats.org/officeDocument/2006/relationships/image" Target="../media/image59.emf"/><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53.emf"/><Relationship Id="rId2" Type="http://schemas.openxmlformats.org/officeDocument/2006/relationships/image" Target="../media/image2.png"/><Relationship Id="rId29" Type="http://schemas.openxmlformats.org/officeDocument/2006/relationships/customXml" Target="../ink/ink14.xml"/><Relationship Id="rId24" Type="http://schemas.openxmlformats.org/officeDocument/2006/relationships/image" Target="../media/image19.emf"/><Relationship Id="rId40" Type="http://schemas.openxmlformats.org/officeDocument/2006/relationships/image" Target="../media/image27.emf"/><Relationship Id="rId45" Type="http://schemas.openxmlformats.org/officeDocument/2006/relationships/customXml" Target="../ink/ink22.xml"/><Relationship Id="rId66" Type="http://schemas.openxmlformats.org/officeDocument/2006/relationships/image" Target="../media/image40.emf"/><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8.emf"/><Relationship Id="rId19" Type="http://schemas.openxmlformats.org/officeDocument/2006/relationships/customXml" Target="../ink/ink9.xml"/><Relationship Id="rId14" Type="http://schemas.openxmlformats.org/officeDocument/2006/relationships/image" Target="../media/image14.emf"/><Relationship Id="rId30" Type="http://schemas.openxmlformats.org/officeDocument/2006/relationships/image" Target="../media/image22.emf"/><Relationship Id="rId35" Type="http://schemas.openxmlformats.org/officeDocument/2006/relationships/customXml" Target="../ink/ink17.xml"/><Relationship Id="rId56" Type="http://schemas.openxmlformats.org/officeDocument/2006/relationships/image" Target="../media/image35.emf"/><Relationship Id="rId77" Type="http://schemas.openxmlformats.org/officeDocument/2006/relationships/customXml" Target="../ink/ink38.xml"/><Relationship Id="rId100" Type="http://schemas.openxmlformats.org/officeDocument/2006/relationships/image" Target="../media/image57.emf"/><Relationship Id="rId105" Type="http://schemas.openxmlformats.org/officeDocument/2006/relationships/customXml" Target="../ink/ink52.xml"/><Relationship Id="rId8" Type="http://schemas.openxmlformats.org/officeDocument/2006/relationships/image" Target="../media/image11.emf"/><Relationship Id="rId51" Type="http://schemas.openxmlformats.org/officeDocument/2006/relationships/customXml" Target="../ink/ink25.xml"/><Relationship Id="rId72" Type="http://schemas.openxmlformats.org/officeDocument/2006/relationships/image" Target="../media/image43.emf"/><Relationship Id="rId93" Type="http://schemas.openxmlformats.org/officeDocument/2006/relationships/customXml" Target="../ink/ink46.xml"/><Relationship Id="rId98" Type="http://schemas.openxmlformats.org/officeDocument/2006/relationships/image" Target="../media/image56.emf"/><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30.emf"/><Relationship Id="rId67" Type="http://schemas.openxmlformats.org/officeDocument/2006/relationships/customXml" Target="../ink/ink33.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4.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Hook methods </a:t>
            </a:r>
            <a:r>
              <a:rPr lang="en-US"/>
              <a:t>in controller</a:t>
            </a:r>
          </a:p>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4657ABB-1E8D-4702-BF87-01AD041F3F78}"/>
                  </a:ext>
                </a:extLst>
              </p14:cNvPr>
              <p14:cNvContentPartPr/>
              <p14:nvPr/>
            </p14:nvContentPartPr>
            <p14:xfrm>
              <a:off x="838080" y="1644480"/>
              <a:ext cx="984600" cy="51480"/>
            </p14:xfrm>
          </p:contentPart>
        </mc:Choice>
        <mc:Fallback xmlns="">
          <p:pic>
            <p:nvPicPr>
              <p:cNvPr id="2" name="Ink 1">
                <a:extLst>
                  <a:ext uri="{FF2B5EF4-FFF2-40B4-BE49-F238E27FC236}">
                    <a16:creationId xmlns:a16="http://schemas.microsoft.com/office/drawing/2014/main" id="{74657ABB-1E8D-4702-BF87-01AD041F3F78}"/>
                  </a:ext>
                </a:extLst>
              </p:cNvPr>
              <p:cNvPicPr/>
              <p:nvPr/>
            </p:nvPicPr>
            <p:blipFill>
              <a:blip r:embed="rId4"/>
              <a:stretch>
                <a:fillRect/>
              </a:stretch>
            </p:blipFill>
            <p:spPr>
              <a:xfrm>
                <a:off x="822240" y="1581120"/>
                <a:ext cx="1015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D8FB010-9223-4E0B-9B64-29651247C3BF}"/>
                  </a:ext>
                </a:extLst>
              </p14:cNvPr>
              <p14:cNvContentPartPr/>
              <p14:nvPr/>
            </p14:nvContentPartPr>
            <p14:xfrm>
              <a:off x="844560" y="2089080"/>
              <a:ext cx="2794320" cy="45000"/>
            </p14:xfrm>
          </p:contentPart>
        </mc:Choice>
        <mc:Fallback xmlns="">
          <p:pic>
            <p:nvPicPr>
              <p:cNvPr id="3" name="Ink 2">
                <a:extLst>
                  <a:ext uri="{FF2B5EF4-FFF2-40B4-BE49-F238E27FC236}">
                    <a16:creationId xmlns:a16="http://schemas.microsoft.com/office/drawing/2014/main" id="{7D8FB010-9223-4E0B-9B64-29651247C3BF}"/>
                  </a:ext>
                </a:extLst>
              </p:cNvPr>
              <p:cNvPicPr/>
              <p:nvPr/>
            </p:nvPicPr>
            <p:blipFill>
              <a:blip r:embed="rId6"/>
              <a:stretch>
                <a:fillRect/>
              </a:stretch>
            </p:blipFill>
            <p:spPr>
              <a:xfrm>
                <a:off x="828720" y="2025720"/>
                <a:ext cx="2825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1022173-DD47-4C92-A7FF-0564237C3E26}"/>
                  </a:ext>
                </a:extLst>
              </p14:cNvPr>
              <p14:cNvContentPartPr/>
              <p14:nvPr/>
            </p14:nvContentPartPr>
            <p14:xfrm>
              <a:off x="1092240" y="2432160"/>
              <a:ext cx="540000" cy="360"/>
            </p14:xfrm>
          </p:contentPart>
        </mc:Choice>
        <mc:Fallback xmlns="">
          <p:pic>
            <p:nvPicPr>
              <p:cNvPr id="4" name="Ink 3">
                <a:extLst>
                  <a:ext uri="{FF2B5EF4-FFF2-40B4-BE49-F238E27FC236}">
                    <a16:creationId xmlns:a16="http://schemas.microsoft.com/office/drawing/2014/main" id="{41022173-DD47-4C92-A7FF-0564237C3E26}"/>
                  </a:ext>
                </a:extLst>
              </p:cNvPr>
              <p:cNvPicPr/>
              <p:nvPr/>
            </p:nvPicPr>
            <p:blipFill>
              <a:blip r:embed="rId8"/>
              <a:stretch>
                <a:fillRect/>
              </a:stretch>
            </p:blipFill>
            <p:spPr>
              <a:xfrm>
                <a:off x="1076400" y="2368800"/>
                <a:ext cx="571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0617D9F-6B7B-4ADF-A8B9-BC8E4E314ECB}"/>
                  </a:ext>
                </a:extLst>
              </p14:cNvPr>
              <p14:cNvContentPartPr/>
              <p14:nvPr/>
            </p14:nvContentPartPr>
            <p14:xfrm>
              <a:off x="2133720" y="2419200"/>
              <a:ext cx="501840" cy="360"/>
            </p14:xfrm>
          </p:contentPart>
        </mc:Choice>
        <mc:Fallback xmlns="">
          <p:pic>
            <p:nvPicPr>
              <p:cNvPr id="5" name="Ink 4">
                <a:extLst>
                  <a:ext uri="{FF2B5EF4-FFF2-40B4-BE49-F238E27FC236}">
                    <a16:creationId xmlns:a16="http://schemas.microsoft.com/office/drawing/2014/main" id="{C0617D9F-6B7B-4ADF-A8B9-BC8E4E314ECB}"/>
                  </a:ext>
                </a:extLst>
              </p:cNvPr>
              <p:cNvPicPr/>
              <p:nvPr/>
            </p:nvPicPr>
            <p:blipFill>
              <a:blip r:embed="rId10"/>
              <a:stretch>
                <a:fillRect/>
              </a:stretch>
            </p:blipFill>
            <p:spPr>
              <a:xfrm>
                <a:off x="2117880" y="2355840"/>
                <a:ext cx="533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1B21A30-8F9F-4536-9FFF-748D652CBF22}"/>
                  </a:ext>
                </a:extLst>
              </p14:cNvPr>
              <p14:cNvContentPartPr/>
              <p14:nvPr/>
            </p14:nvContentPartPr>
            <p14:xfrm>
              <a:off x="3130560" y="2368440"/>
              <a:ext cx="419400" cy="360"/>
            </p14:xfrm>
          </p:contentPart>
        </mc:Choice>
        <mc:Fallback xmlns="">
          <p:pic>
            <p:nvPicPr>
              <p:cNvPr id="8" name="Ink 7">
                <a:extLst>
                  <a:ext uri="{FF2B5EF4-FFF2-40B4-BE49-F238E27FC236}">
                    <a16:creationId xmlns:a16="http://schemas.microsoft.com/office/drawing/2014/main" id="{01B21A30-8F9F-4536-9FFF-748D652CBF22}"/>
                  </a:ext>
                </a:extLst>
              </p:cNvPr>
              <p:cNvPicPr/>
              <p:nvPr/>
            </p:nvPicPr>
            <p:blipFill>
              <a:blip r:embed="rId12"/>
              <a:stretch>
                <a:fillRect/>
              </a:stretch>
            </p:blipFill>
            <p:spPr>
              <a:xfrm>
                <a:off x="3114720" y="2305080"/>
                <a:ext cx="450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23B5FCB-2E83-45F4-9E3C-964951206DF8}"/>
                  </a:ext>
                </a:extLst>
              </p14:cNvPr>
              <p14:cNvContentPartPr/>
              <p14:nvPr/>
            </p14:nvContentPartPr>
            <p14:xfrm>
              <a:off x="3740040" y="2355840"/>
              <a:ext cx="120960" cy="12960"/>
            </p14:xfrm>
          </p:contentPart>
        </mc:Choice>
        <mc:Fallback xmlns="">
          <p:pic>
            <p:nvPicPr>
              <p:cNvPr id="30" name="Ink 29">
                <a:extLst>
                  <a:ext uri="{FF2B5EF4-FFF2-40B4-BE49-F238E27FC236}">
                    <a16:creationId xmlns:a16="http://schemas.microsoft.com/office/drawing/2014/main" id="{523B5FCB-2E83-45F4-9E3C-964951206DF8}"/>
                  </a:ext>
                </a:extLst>
              </p:cNvPr>
              <p:cNvPicPr/>
              <p:nvPr/>
            </p:nvPicPr>
            <p:blipFill>
              <a:blip r:embed="rId14"/>
              <a:stretch>
                <a:fillRect/>
              </a:stretch>
            </p:blipFill>
            <p:spPr>
              <a:xfrm>
                <a:off x="3724200" y="2292480"/>
                <a:ext cx="152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AC7207FF-E3B4-4799-8C91-9AF186B81025}"/>
                  </a:ext>
                </a:extLst>
              </p14:cNvPr>
              <p14:cNvContentPartPr/>
              <p14:nvPr/>
            </p14:nvContentPartPr>
            <p14:xfrm>
              <a:off x="977760" y="2610000"/>
              <a:ext cx="508320" cy="6480"/>
            </p14:xfrm>
          </p:contentPart>
        </mc:Choice>
        <mc:Fallback xmlns="">
          <p:pic>
            <p:nvPicPr>
              <p:cNvPr id="31" name="Ink 30">
                <a:extLst>
                  <a:ext uri="{FF2B5EF4-FFF2-40B4-BE49-F238E27FC236}">
                    <a16:creationId xmlns:a16="http://schemas.microsoft.com/office/drawing/2014/main" id="{AC7207FF-E3B4-4799-8C91-9AF186B81025}"/>
                  </a:ext>
                </a:extLst>
              </p:cNvPr>
              <p:cNvPicPr/>
              <p:nvPr/>
            </p:nvPicPr>
            <p:blipFill>
              <a:blip r:embed="rId16"/>
              <a:stretch>
                <a:fillRect/>
              </a:stretch>
            </p:blipFill>
            <p:spPr>
              <a:xfrm>
                <a:off x="961920" y="2546640"/>
                <a:ext cx="539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2379566E-BEEB-41A5-A974-F0E9CDCAA2B7}"/>
                  </a:ext>
                </a:extLst>
              </p14:cNvPr>
              <p14:cNvContentPartPr/>
              <p14:nvPr/>
            </p14:nvContentPartPr>
            <p14:xfrm>
              <a:off x="1866960" y="2597040"/>
              <a:ext cx="343080" cy="6840"/>
            </p14:xfrm>
          </p:contentPart>
        </mc:Choice>
        <mc:Fallback xmlns="">
          <p:pic>
            <p:nvPicPr>
              <p:cNvPr id="32" name="Ink 31">
                <a:extLst>
                  <a:ext uri="{FF2B5EF4-FFF2-40B4-BE49-F238E27FC236}">
                    <a16:creationId xmlns:a16="http://schemas.microsoft.com/office/drawing/2014/main" id="{2379566E-BEEB-41A5-A974-F0E9CDCAA2B7}"/>
                  </a:ext>
                </a:extLst>
              </p:cNvPr>
              <p:cNvPicPr/>
              <p:nvPr/>
            </p:nvPicPr>
            <p:blipFill>
              <a:blip r:embed="rId18"/>
              <a:stretch>
                <a:fillRect/>
              </a:stretch>
            </p:blipFill>
            <p:spPr>
              <a:xfrm>
                <a:off x="1851120" y="2533680"/>
                <a:ext cx="374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68F867AE-D803-48DE-9547-AFBF60F76E7E}"/>
                  </a:ext>
                </a:extLst>
              </p14:cNvPr>
              <p14:cNvContentPartPr/>
              <p14:nvPr/>
            </p14:nvContentPartPr>
            <p14:xfrm>
              <a:off x="2565360" y="2597040"/>
              <a:ext cx="349560" cy="360"/>
            </p14:xfrm>
          </p:contentPart>
        </mc:Choice>
        <mc:Fallback xmlns="">
          <p:pic>
            <p:nvPicPr>
              <p:cNvPr id="33" name="Ink 32">
                <a:extLst>
                  <a:ext uri="{FF2B5EF4-FFF2-40B4-BE49-F238E27FC236}">
                    <a16:creationId xmlns:a16="http://schemas.microsoft.com/office/drawing/2014/main" id="{68F867AE-D803-48DE-9547-AFBF60F76E7E}"/>
                  </a:ext>
                </a:extLst>
              </p:cNvPr>
              <p:cNvPicPr/>
              <p:nvPr/>
            </p:nvPicPr>
            <p:blipFill>
              <a:blip r:embed="rId20"/>
              <a:stretch>
                <a:fillRect/>
              </a:stretch>
            </p:blipFill>
            <p:spPr>
              <a:xfrm>
                <a:off x="2549520" y="2533680"/>
                <a:ext cx="380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E3DF9B97-84E8-414F-A606-A27C884F92CD}"/>
                  </a:ext>
                </a:extLst>
              </p14:cNvPr>
              <p14:cNvContentPartPr/>
              <p14:nvPr/>
            </p14:nvContentPartPr>
            <p14:xfrm>
              <a:off x="3105000" y="2622600"/>
              <a:ext cx="654480" cy="6480"/>
            </p14:xfrm>
          </p:contentPart>
        </mc:Choice>
        <mc:Fallback xmlns="">
          <p:pic>
            <p:nvPicPr>
              <p:cNvPr id="34" name="Ink 33">
                <a:extLst>
                  <a:ext uri="{FF2B5EF4-FFF2-40B4-BE49-F238E27FC236}">
                    <a16:creationId xmlns:a16="http://schemas.microsoft.com/office/drawing/2014/main" id="{E3DF9B97-84E8-414F-A606-A27C884F92CD}"/>
                  </a:ext>
                </a:extLst>
              </p:cNvPr>
              <p:cNvPicPr/>
              <p:nvPr/>
            </p:nvPicPr>
            <p:blipFill>
              <a:blip r:embed="rId22"/>
              <a:stretch>
                <a:fillRect/>
              </a:stretch>
            </p:blipFill>
            <p:spPr>
              <a:xfrm>
                <a:off x="3089160" y="2559240"/>
                <a:ext cx="685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3B1B8DED-86A5-4CF6-9E7C-716C3148D370}"/>
                  </a:ext>
                </a:extLst>
              </p14:cNvPr>
              <p14:cNvContentPartPr/>
              <p14:nvPr/>
            </p14:nvContentPartPr>
            <p14:xfrm>
              <a:off x="1467000" y="2870280"/>
              <a:ext cx="520920" cy="19440"/>
            </p14:xfrm>
          </p:contentPart>
        </mc:Choice>
        <mc:Fallback xmlns="">
          <p:pic>
            <p:nvPicPr>
              <p:cNvPr id="35" name="Ink 34">
                <a:extLst>
                  <a:ext uri="{FF2B5EF4-FFF2-40B4-BE49-F238E27FC236}">
                    <a16:creationId xmlns:a16="http://schemas.microsoft.com/office/drawing/2014/main" id="{3B1B8DED-86A5-4CF6-9E7C-716C3148D370}"/>
                  </a:ext>
                </a:extLst>
              </p:cNvPr>
              <p:cNvPicPr/>
              <p:nvPr/>
            </p:nvPicPr>
            <p:blipFill>
              <a:blip r:embed="rId24"/>
              <a:stretch>
                <a:fillRect/>
              </a:stretch>
            </p:blipFill>
            <p:spPr>
              <a:xfrm>
                <a:off x="1451160" y="2806920"/>
                <a:ext cx="55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3B120C0C-41FA-4F30-AD76-3DAC5A33C339}"/>
                  </a:ext>
                </a:extLst>
              </p14:cNvPr>
              <p14:cNvContentPartPr/>
              <p14:nvPr/>
            </p14:nvContentPartPr>
            <p14:xfrm>
              <a:off x="2279520" y="2863800"/>
              <a:ext cx="330840" cy="360"/>
            </p14:xfrm>
          </p:contentPart>
        </mc:Choice>
        <mc:Fallback xmlns="">
          <p:pic>
            <p:nvPicPr>
              <p:cNvPr id="36" name="Ink 35">
                <a:extLst>
                  <a:ext uri="{FF2B5EF4-FFF2-40B4-BE49-F238E27FC236}">
                    <a16:creationId xmlns:a16="http://schemas.microsoft.com/office/drawing/2014/main" id="{3B120C0C-41FA-4F30-AD76-3DAC5A33C339}"/>
                  </a:ext>
                </a:extLst>
              </p:cNvPr>
              <p:cNvPicPr/>
              <p:nvPr/>
            </p:nvPicPr>
            <p:blipFill>
              <a:blip r:embed="rId26"/>
              <a:stretch>
                <a:fillRect/>
              </a:stretch>
            </p:blipFill>
            <p:spPr>
              <a:xfrm>
                <a:off x="2263680" y="2800440"/>
                <a:ext cx="362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4B636C87-0C33-4921-880C-279DF5E04FA4}"/>
                  </a:ext>
                </a:extLst>
              </p14:cNvPr>
              <p14:cNvContentPartPr/>
              <p14:nvPr/>
            </p14:nvContentPartPr>
            <p14:xfrm>
              <a:off x="3111480" y="2857320"/>
              <a:ext cx="622800" cy="19440"/>
            </p14:xfrm>
          </p:contentPart>
        </mc:Choice>
        <mc:Fallback xmlns="">
          <p:pic>
            <p:nvPicPr>
              <p:cNvPr id="37" name="Ink 36">
                <a:extLst>
                  <a:ext uri="{FF2B5EF4-FFF2-40B4-BE49-F238E27FC236}">
                    <a16:creationId xmlns:a16="http://schemas.microsoft.com/office/drawing/2014/main" id="{4B636C87-0C33-4921-880C-279DF5E04FA4}"/>
                  </a:ext>
                </a:extLst>
              </p:cNvPr>
              <p:cNvPicPr/>
              <p:nvPr/>
            </p:nvPicPr>
            <p:blipFill>
              <a:blip r:embed="rId28"/>
              <a:stretch>
                <a:fillRect/>
              </a:stretch>
            </p:blipFill>
            <p:spPr>
              <a:xfrm>
                <a:off x="3095640" y="2793960"/>
                <a:ext cx="65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9B9403C2-516E-45A4-9945-E1920DD9F9D1}"/>
                  </a:ext>
                </a:extLst>
              </p14:cNvPr>
              <p14:cNvContentPartPr/>
              <p14:nvPr/>
            </p14:nvContentPartPr>
            <p14:xfrm>
              <a:off x="971640" y="3149640"/>
              <a:ext cx="533520" cy="12960"/>
            </p14:xfrm>
          </p:contentPart>
        </mc:Choice>
        <mc:Fallback xmlns="">
          <p:pic>
            <p:nvPicPr>
              <p:cNvPr id="38" name="Ink 37">
                <a:extLst>
                  <a:ext uri="{FF2B5EF4-FFF2-40B4-BE49-F238E27FC236}">
                    <a16:creationId xmlns:a16="http://schemas.microsoft.com/office/drawing/2014/main" id="{9B9403C2-516E-45A4-9945-E1920DD9F9D1}"/>
                  </a:ext>
                </a:extLst>
              </p:cNvPr>
              <p:cNvPicPr/>
              <p:nvPr/>
            </p:nvPicPr>
            <p:blipFill>
              <a:blip r:embed="rId30"/>
              <a:stretch>
                <a:fillRect/>
              </a:stretch>
            </p:blipFill>
            <p:spPr>
              <a:xfrm>
                <a:off x="955800" y="3086280"/>
                <a:ext cx="564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81B44E5C-E6B2-4EFF-B2A6-040D32D1F49A}"/>
                  </a:ext>
                </a:extLst>
              </p14:cNvPr>
              <p14:cNvContentPartPr/>
              <p14:nvPr/>
            </p14:nvContentPartPr>
            <p14:xfrm>
              <a:off x="1936800" y="3149640"/>
              <a:ext cx="520920" cy="12960"/>
            </p14:xfrm>
          </p:contentPart>
        </mc:Choice>
        <mc:Fallback xmlns="">
          <p:pic>
            <p:nvPicPr>
              <p:cNvPr id="39" name="Ink 38">
                <a:extLst>
                  <a:ext uri="{FF2B5EF4-FFF2-40B4-BE49-F238E27FC236}">
                    <a16:creationId xmlns:a16="http://schemas.microsoft.com/office/drawing/2014/main" id="{81B44E5C-E6B2-4EFF-B2A6-040D32D1F49A}"/>
                  </a:ext>
                </a:extLst>
              </p:cNvPr>
              <p:cNvPicPr/>
              <p:nvPr/>
            </p:nvPicPr>
            <p:blipFill>
              <a:blip r:embed="rId32"/>
              <a:stretch>
                <a:fillRect/>
              </a:stretch>
            </p:blipFill>
            <p:spPr>
              <a:xfrm>
                <a:off x="1920960" y="3086280"/>
                <a:ext cx="552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23EEDCD5-629F-4DC9-AA10-A85CB9465367}"/>
                  </a:ext>
                </a:extLst>
              </p14:cNvPr>
              <p14:cNvContentPartPr/>
              <p14:nvPr/>
            </p14:nvContentPartPr>
            <p14:xfrm>
              <a:off x="2971800" y="3143160"/>
              <a:ext cx="108360" cy="360"/>
            </p14:xfrm>
          </p:contentPart>
        </mc:Choice>
        <mc:Fallback xmlns="">
          <p:pic>
            <p:nvPicPr>
              <p:cNvPr id="40" name="Ink 39">
                <a:extLst>
                  <a:ext uri="{FF2B5EF4-FFF2-40B4-BE49-F238E27FC236}">
                    <a16:creationId xmlns:a16="http://schemas.microsoft.com/office/drawing/2014/main" id="{23EEDCD5-629F-4DC9-AA10-A85CB9465367}"/>
                  </a:ext>
                </a:extLst>
              </p:cNvPr>
              <p:cNvPicPr/>
              <p:nvPr/>
            </p:nvPicPr>
            <p:blipFill>
              <a:blip r:embed="rId34"/>
              <a:stretch>
                <a:fillRect/>
              </a:stretch>
            </p:blipFill>
            <p:spPr>
              <a:xfrm>
                <a:off x="2955960" y="3079800"/>
                <a:ext cx="139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9F9AF422-8104-4F25-9240-26504C0A29BB}"/>
                  </a:ext>
                </a:extLst>
              </p14:cNvPr>
              <p14:cNvContentPartPr/>
              <p14:nvPr/>
            </p14:nvContentPartPr>
            <p14:xfrm>
              <a:off x="3448080" y="3130560"/>
              <a:ext cx="171720" cy="360"/>
            </p14:xfrm>
          </p:contentPart>
        </mc:Choice>
        <mc:Fallback xmlns="">
          <p:pic>
            <p:nvPicPr>
              <p:cNvPr id="41" name="Ink 40">
                <a:extLst>
                  <a:ext uri="{FF2B5EF4-FFF2-40B4-BE49-F238E27FC236}">
                    <a16:creationId xmlns:a16="http://schemas.microsoft.com/office/drawing/2014/main" id="{9F9AF422-8104-4F25-9240-26504C0A29BB}"/>
                  </a:ext>
                </a:extLst>
              </p:cNvPr>
              <p:cNvPicPr/>
              <p:nvPr/>
            </p:nvPicPr>
            <p:blipFill>
              <a:blip r:embed="rId36"/>
              <a:stretch>
                <a:fillRect/>
              </a:stretch>
            </p:blipFill>
            <p:spPr>
              <a:xfrm>
                <a:off x="3432240" y="3067200"/>
                <a:ext cx="20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21AEF3AB-5FEB-484F-A6AD-1CF4C0992196}"/>
                  </a:ext>
                </a:extLst>
              </p14:cNvPr>
              <p14:cNvContentPartPr/>
              <p14:nvPr/>
            </p14:nvContentPartPr>
            <p14:xfrm>
              <a:off x="8680320" y="1663560"/>
              <a:ext cx="1321200" cy="13320"/>
            </p14:xfrm>
          </p:contentPart>
        </mc:Choice>
        <mc:Fallback xmlns="">
          <p:pic>
            <p:nvPicPr>
              <p:cNvPr id="42" name="Ink 41">
                <a:extLst>
                  <a:ext uri="{FF2B5EF4-FFF2-40B4-BE49-F238E27FC236}">
                    <a16:creationId xmlns:a16="http://schemas.microsoft.com/office/drawing/2014/main" id="{21AEF3AB-5FEB-484F-A6AD-1CF4C0992196}"/>
                  </a:ext>
                </a:extLst>
              </p:cNvPr>
              <p:cNvPicPr/>
              <p:nvPr/>
            </p:nvPicPr>
            <p:blipFill>
              <a:blip r:embed="rId38"/>
              <a:stretch>
                <a:fillRect/>
              </a:stretch>
            </p:blipFill>
            <p:spPr>
              <a:xfrm>
                <a:off x="8664480" y="1600200"/>
                <a:ext cx="135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E8C90A4A-889B-4270-9401-A48F301590DC}"/>
                  </a:ext>
                </a:extLst>
              </p14:cNvPr>
              <p14:cNvContentPartPr/>
              <p14:nvPr/>
            </p14:nvContentPartPr>
            <p14:xfrm>
              <a:off x="8172360" y="2000160"/>
              <a:ext cx="489240" cy="13320"/>
            </p14:xfrm>
          </p:contentPart>
        </mc:Choice>
        <mc:Fallback xmlns="">
          <p:pic>
            <p:nvPicPr>
              <p:cNvPr id="43" name="Ink 42">
                <a:extLst>
                  <a:ext uri="{FF2B5EF4-FFF2-40B4-BE49-F238E27FC236}">
                    <a16:creationId xmlns:a16="http://schemas.microsoft.com/office/drawing/2014/main" id="{E8C90A4A-889B-4270-9401-A48F301590DC}"/>
                  </a:ext>
                </a:extLst>
              </p:cNvPr>
              <p:cNvPicPr/>
              <p:nvPr/>
            </p:nvPicPr>
            <p:blipFill>
              <a:blip r:embed="rId40"/>
              <a:stretch>
                <a:fillRect/>
              </a:stretch>
            </p:blipFill>
            <p:spPr>
              <a:xfrm>
                <a:off x="8156520" y="1936800"/>
                <a:ext cx="520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FE52BF3F-760B-46AA-8F88-88E899E2CDCE}"/>
                  </a:ext>
                </a:extLst>
              </p14:cNvPr>
              <p14:cNvContentPartPr/>
              <p14:nvPr/>
            </p14:nvContentPartPr>
            <p14:xfrm>
              <a:off x="9093240" y="2025720"/>
              <a:ext cx="476640" cy="12960"/>
            </p14:xfrm>
          </p:contentPart>
        </mc:Choice>
        <mc:Fallback xmlns="">
          <p:pic>
            <p:nvPicPr>
              <p:cNvPr id="44" name="Ink 43">
                <a:extLst>
                  <a:ext uri="{FF2B5EF4-FFF2-40B4-BE49-F238E27FC236}">
                    <a16:creationId xmlns:a16="http://schemas.microsoft.com/office/drawing/2014/main" id="{FE52BF3F-760B-46AA-8F88-88E899E2CDCE}"/>
                  </a:ext>
                </a:extLst>
              </p:cNvPr>
              <p:cNvPicPr/>
              <p:nvPr/>
            </p:nvPicPr>
            <p:blipFill>
              <a:blip r:embed="rId42"/>
              <a:stretch>
                <a:fillRect/>
              </a:stretch>
            </p:blipFill>
            <p:spPr>
              <a:xfrm>
                <a:off x="9077400" y="1962360"/>
                <a:ext cx="507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41726ED-4681-4431-982D-F31D2BD0F9B5}"/>
                  </a:ext>
                </a:extLst>
              </p14:cNvPr>
              <p14:cNvContentPartPr/>
              <p14:nvPr/>
            </p14:nvContentPartPr>
            <p14:xfrm>
              <a:off x="10045800" y="2050920"/>
              <a:ext cx="406800" cy="360"/>
            </p14:xfrm>
          </p:contentPart>
        </mc:Choice>
        <mc:Fallback xmlns="">
          <p:pic>
            <p:nvPicPr>
              <p:cNvPr id="45" name="Ink 44">
                <a:extLst>
                  <a:ext uri="{FF2B5EF4-FFF2-40B4-BE49-F238E27FC236}">
                    <a16:creationId xmlns:a16="http://schemas.microsoft.com/office/drawing/2014/main" id="{641726ED-4681-4431-982D-F31D2BD0F9B5}"/>
                  </a:ext>
                </a:extLst>
              </p:cNvPr>
              <p:cNvPicPr/>
              <p:nvPr/>
            </p:nvPicPr>
            <p:blipFill>
              <a:blip r:embed="rId44"/>
              <a:stretch>
                <a:fillRect/>
              </a:stretch>
            </p:blipFill>
            <p:spPr>
              <a:xfrm>
                <a:off x="10029960" y="1987560"/>
                <a:ext cx="438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AFA948D-2A85-4B2D-A7BB-500618AA285B}"/>
                  </a:ext>
                </a:extLst>
              </p14:cNvPr>
              <p14:cNvContentPartPr/>
              <p14:nvPr/>
            </p14:nvContentPartPr>
            <p14:xfrm>
              <a:off x="8299440" y="2330280"/>
              <a:ext cx="483120" cy="360"/>
            </p14:xfrm>
          </p:contentPart>
        </mc:Choice>
        <mc:Fallback xmlns="">
          <p:pic>
            <p:nvPicPr>
              <p:cNvPr id="46" name="Ink 45">
                <a:extLst>
                  <a:ext uri="{FF2B5EF4-FFF2-40B4-BE49-F238E27FC236}">
                    <a16:creationId xmlns:a16="http://schemas.microsoft.com/office/drawing/2014/main" id="{5AFA948D-2A85-4B2D-A7BB-500618AA285B}"/>
                  </a:ext>
                </a:extLst>
              </p:cNvPr>
              <p:cNvPicPr/>
              <p:nvPr/>
            </p:nvPicPr>
            <p:blipFill>
              <a:blip r:embed="rId46"/>
              <a:stretch>
                <a:fillRect/>
              </a:stretch>
            </p:blipFill>
            <p:spPr>
              <a:xfrm>
                <a:off x="8283600" y="2266920"/>
                <a:ext cx="51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ED7494B5-3FBA-4BBD-B8F4-A2705D735023}"/>
                  </a:ext>
                </a:extLst>
              </p14:cNvPr>
              <p14:cNvContentPartPr/>
              <p14:nvPr/>
            </p14:nvContentPartPr>
            <p14:xfrm>
              <a:off x="9036000" y="2317680"/>
              <a:ext cx="216360" cy="360"/>
            </p14:xfrm>
          </p:contentPart>
        </mc:Choice>
        <mc:Fallback xmlns="">
          <p:pic>
            <p:nvPicPr>
              <p:cNvPr id="47" name="Ink 46">
                <a:extLst>
                  <a:ext uri="{FF2B5EF4-FFF2-40B4-BE49-F238E27FC236}">
                    <a16:creationId xmlns:a16="http://schemas.microsoft.com/office/drawing/2014/main" id="{ED7494B5-3FBA-4BBD-B8F4-A2705D735023}"/>
                  </a:ext>
                </a:extLst>
              </p:cNvPr>
              <p:cNvPicPr/>
              <p:nvPr/>
            </p:nvPicPr>
            <p:blipFill>
              <a:blip r:embed="rId48"/>
              <a:stretch>
                <a:fillRect/>
              </a:stretch>
            </p:blipFill>
            <p:spPr>
              <a:xfrm>
                <a:off x="9020160" y="2254320"/>
                <a:ext cx="247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E9B60B41-DF60-4E02-8BF8-79D31D73F1C8}"/>
                  </a:ext>
                </a:extLst>
              </p14:cNvPr>
              <p14:cNvContentPartPr/>
              <p14:nvPr/>
            </p14:nvContentPartPr>
            <p14:xfrm>
              <a:off x="9810720" y="2266920"/>
              <a:ext cx="806760" cy="360"/>
            </p14:xfrm>
          </p:contentPart>
        </mc:Choice>
        <mc:Fallback xmlns="">
          <p:pic>
            <p:nvPicPr>
              <p:cNvPr id="48" name="Ink 47">
                <a:extLst>
                  <a:ext uri="{FF2B5EF4-FFF2-40B4-BE49-F238E27FC236}">
                    <a16:creationId xmlns:a16="http://schemas.microsoft.com/office/drawing/2014/main" id="{E9B60B41-DF60-4E02-8BF8-79D31D73F1C8}"/>
                  </a:ext>
                </a:extLst>
              </p:cNvPr>
              <p:cNvPicPr/>
              <p:nvPr/>
            </p:nvPicPr>
            <p:blipFill>
              <a:blip r:embed="rId50"/>
              <a:stretch>
                <a:fillRect/>
              </a:stretch>
            </p:blipFill>
            <p:spPr>
              <a:xfrm>
                <a:off x="9794880" y="2203560"/>
                <a:ext cx="83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280ED022-903E-4649-9230-0CF2B9952C28}"/>
                  </a:ext>
                </a:extLst>
              </p14:cNvPr>
              <p14:cNvContentPartPr/>
              <p14:nvPr/>
            </p14:nvContentPartPr>
            <p14:xfrm>
              <a:off x="8001000" y="2571840"/>
              <a:ext cx="286200" cy="6480"/>
            </p14:xfrm>
          </p:contentPart>
        </mc:Choice>
        <mc:Fallback xmlns="">
          <p:pic>
            <p:nvPicPr>
              <p:cNvPr id="49" name="Ink 48">
                <a:extLst>
                  <a:ext uri="{FF2B5EF4-FFF2-40B4-BE49-F238E27FC236}">
                    <a16:creationId xmlns:a16="http://schemas.microsoft.com/office/drawing/2014/main" id="{280ED022-903E-4649-9230-0CF2B9952C28}"/>
                  </a:ext>
                </a:extLst>
              </p:cNvPr>
              <p:cNvPicPr/>
              <p:nvPr/>
            </p:nvPicPr>
            <p:blipFill>
              <a:blip r:embed="rId52"/>
              <a:stretch>
                <a:fillRect/>
              </a:stretch>
            </p:blipFill>
            <p:spPr>
              <a:xfrm>
                <a:off x="7985160" y="2508480"/>
                <a:ext cx="31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5E484D7D-738C-4D13-B306-D861EDC4CA65}"/>
                  </a:ext>
                </a:extLst>
              </p14:cNvPr>
              <p14:cNvContentPartPr/>
              <p14:nvPr/>
            </p14:nvContentPartPr>
            <p14:xfrm>
              <a:off x="8648640" y="2565360"/>
              <a:ext cx="508320" cy="360"/>
            </p14:xfrm>
          </p:contentPart>
        </mc:Choice>
        <mc:Fallback xmlns="">
          <p:pic>
            <p:nvPicPr>
              <p:cNvPr id="50" name="Ink 49">
                <a:extLst>
                  <a:ext uri="{FF2B5EF4-FFF2-40B4-BE49-F238E27FC236}">
                    <a16:creationId xmlns:a16="http://schemas.microsoft.com/office/drawing/2014/main" id="{5E484D7D-738C-4D13-B306-D861EDC4CA65}"/>
                  </a:ext>
                </a:extLst>
              </p:cNvPr>
              <p:cNvPicPr/>
              <p:nvPr/>
            </p:nvPicPr>
            <p:blipFill>
              <a:blip r:embed="rId54"/>
              <a:stretch>
                <a:fillRect/>
              </a:stretch>
            </p:blipFill>
            <p:spPr>
              <a:xfrm>
                <a:off x="8632800" y="2502000"/>
                <a:ext cx="539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8165F0BE-6E27-44D6-B100-D3FD5FC6B5AF}"/>
                  </a:ext>
                </a:extLst>
              </p14:cNvPr>
              <p14:cNvContentPartPr/>
              <p14:nvPr/>
            </p14:nvContentPartPr>
            <p14:xfrm>
              <a:off x="9759960" y="2508120"/>
              <a:ext cx="762480" cy="38520"/>
            </p14:xfrm>
          </p:contentPart>
        </mc:Choice>
        <mc:Fallback xmlns="">
          <p:pic>
            <p:nvPicPr>
              <p:cNvPr id="51" name="Ink 50">
                <a:extLst>
                  <a:ext uri="{FF2B5EF4-FFF2-40B4-BE49-F238E27FC236}">
                    <a16:creationId xmlns:a16="http://schemas.microsoft.com/office/drawing/2014/main" id="{8165F0BE-6E27-44D6-B100-D3FD5FC6B5AF}"/>
                  </a:ext>
                </a:extLst>
              </p:cNvPr>
              <p:cNvPicPr/>
              <p:nvPr/>
            </p:nvPicPr>
            <p:blipFill>
              <a:blip r:embed="rId56"/>
              <a:stretch>
                <a:fillRect/>
              </a:stretch>
            </p:blipFill>
            <p:spPr>
              <a:xfrm>
                <a:off x="9744120" y="2444760"/>
                <a:ext cx="793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94D3B056-C56D-4B0C-AACF-1C208BB03800}"/>
                  </a:ext>
                </a:extLst>
              </p14:cNvPr>
              <p14:cNvContentPartPr/>
              <p14:nvPr/>
            </p14:nvContentPartPr>
            <p14:xfrm>
              <a:off x="8477280" y="2762280"/>
              <a:ext cx="584640" cy="44640"/>
            </p14:xfrm>
          </p:contentPart>
        </mc:Choice>
        <mc:Fallback xmlns="">
          <p:pic>
            <p:nvPicPr>
              <p:cNvPr id="52" name="Ink 51">
                <a:extLst>
                  <a:ext uri="{FF2B5EF4-FFF2-40B4-BE49-F238E27FC236}">
                    <a16:creationId xmlns:a16="http://schemas.microsoft.com/office/drawing/2014/main" id="{94D3B056-C56D-4B0C-AACF-1C208BB03800}"/>
                  </a:ext>
                </a:extLst>
              </p:cNvPr>
              <p:cNvPicPr/>
              <p:nvPr/>
            </p:nvPicPr>
            <p:blipFill>
              <a:blip r:embed="rId58"/>
              <a:stretch>
                <a:fillRect/>
              </a:stretch>
            </p:blipFill>
            <p:spPr>
              <a:xfrm>
                <a:off x="8461440" y="2698920"/>
                <a:ext cx="615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F657EF4D-631F-48B7-8B31-715FA655D153}"/>
                  </a:ext>
                </a:extLst>
              </p14:cNvPr>
              <p14:cNvContentPartPr/>
              <p14:nvPr/>
            </p14:nvContentPartPr>
            <p14:xfrm>
              <a:off x="9328320" y="2774880"/>
              <a:ext cx="889200" cy="360"/>
            </p14:xfrm>
          </p:contentPart>
        </mc:Choice>
        <mc:Fallback xmlns="">
          <p:pic>
            <p:nvPicPr>
              <p:cNvPr id="53" name="Ink 52">
                <a:extLst>
                  <a:ext uri="{FF2B5EF4-FFF2-40B4-BE49-F238E27FC236}">
                    <a16:creationId xmlns:a16="http://schemas.microsoft.com/office/drawing/2014/main" id="{F657EF4D-631F-48B7-8B31-715FA655D153}"/>
                  </a:ext>
                </a:extLst>
              </p:cNvPr>
              <p:cNvPicPr/>
              <p:nvPr/>
            </p:nvPicPr>
            <p:blipFill>
              <a:blip r:embed="rId60"/>
              <a:stretch>
                <a:fillRect/>
              </a:stretch>
            </p:blipFill>
            <p:spPr>
              <a:xfrm>
                <a:off x="9312480" y="2711520"/>
                <a:ext cx="92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81793316-C5D6-4238-829E-18BEC0A6CE12}"/>
                  </a:ext>
                </a:extLst>
              </p14:cNvPr>
              <p14:cNvContentPartPr/>
              <p14:nvPr/>
            </p14:nvContentPartPr>
            <p14:xfrm>
              <a:off x="10680840" y="2730600"/>
              <a:ext cx="171720" cy="6480"/>
            </p14:xfrm>
          </p:contentPart>
        </mc:Choice>
        <mc:Fallback xmlns="">
          <p:pic>
            <p:nvPicPr>
              <p:cNvPr id="54" name="Ink 53">
                <a:extLst>
                  <a:ext uri="{FF2B5EF4-FFF2-40B4-BE49-F238E27FC236}">
                    <a16:creationId xmlns:a16="http://schemas.microsoft.com/office/drawing/2014/main" id="{81793316-C5D6-4238-829E-18BEC0A6CE12}"/>
                  </a:ext>
                </a:extLst>
              </p:cNvPr>
              <p:cNvPicPr/>
              <p:nvPr/>
            </p:nvPicPr>
            <p:blipFill>
              <a:blip r:embed="rId62"/>
              <a:stretch>
                <a:fillRect/>
              </a:stretch>
            </p:blipFill>
            <p:spPr>
              <a:xfrm>
                <a:off x="10665000" y="2667240"/>
                <a:ext cx="203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455E22F-40A1-4D88-892E-5A33CF5C9FF1}"/>
                  </a:ext>
                </a:extLst>
              </p14:cNvPr>
              <p14:cNvContentPartPr/>
              <p14:nvPr/>
            </p14:nvContentPartPr>
            <p14:xfrm>
              <a:off x="8286840" y="3003480"/>
              <a:ext cx="1835280" cy="108360"/>
            </p14:xfrm>
          </p:contentPart>
        </mc:Choice>
        <mc:Fallback xmlns="">
          <p:pic>
            <p:nvPicPr>
              <p:cNvPr id="55" name="Ink 54">
                <a:extLst>
                  <a:ext uri="{FF2B5EF4-FFF2-40B4-BE49-F238E27FC236}">
                    <a16:creationId xmlns:a16="http://schemas.microsoft.com/office/drawing/2014/main" id="{C455E22F-40A1-4D88-892E-5A33CF5C9FF1}"/>
                  </a:ext>
                </a:extLst>
              </p:cNvPr>
              <p:cNvPicPr/>
              <p:nvPr/>
            </p:nvPicPr>
            <p:blipFill>
              <a:blip r:embed="rId64"/>
              <a:stretch>
                <a:fillRect/>
              </a:stretch>
            </p:blipFill>
            <p:spPr>
              <a:xfrm>
                <a:off x="8271000" y="2940120"/>
                <a:ext cx="1866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19569FAC-7F93-4B2B-BAE7-6D2AE954D49D}"/>
                  </a:ext>
                </a:extLst>
              </p14:cNvPr>
              <p14:cNvContentPartPr/>
              <p14:nvPr/>
            </p14:nvContentPartPr>
            <p14:xfrm>
              <a:off x="806400" y="4197240"/>
              <a:ext cx="940320" cy="360"/>
            </p14:xfrm>
          </p:contentPart>
        </mc:Choice>
        <mc:Fallback xmlns="">
          <p:pic>
            <p:nvPicPr>
              <p:cNvPr id="56" name="Ink 55">
                <a:extLst>
                  <a:ext uri="{FF2B5EF4-FFF2-40B4-BE49-F238E27FC236}">
                    <a16:creationId xmlns:a16="http://schemas.microsoft.com/office/drawing/2014/main" id="{19569FAC-7F93-4B2B-BAE7-6D2AE954D49D}"/>
                  </a:ext>
                </a:extLst>
              </p:cNvPr>
              <p:cNvPicPr/>
              <p:nvPr/>
            </p:nvPicPr>
            <p:blipFill>
              <a:blip r:embed="rId66"/>
              <a:stretch>
                <a:fillRect/>
              </a:stretch>
            </p:blipFill>
            <p:spPr>
              <a:xfrm>
                <a:off x="790560" y="4133880"/>
                <a:ext cx="971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43A03224-70B6-42B0-8367-D37828A6B80F}"/>
                  </a:ext>
                </a:extLst>
              </p14:cNvPr>
              <p14:cNvContentPartPr/>
              <p14:nvPr/>
            </p14:nvContentPartPr>
            <p14:xfrm>
              <a:off x="1727280" y="4965840"/>
              <a:ext cx="1391040" cy="25560"/>
            </p14:xfrm>
          </p:contentPart>
        </mc:Choice>
        <mc:Fallback xmlns="">
          <p:pic>
            <p:nvPicPr>
              <p:cNvPr id="57" name="Ink 56">
                <a:extLst>
                  <a:ext uri="{FF2B5EF4-FFF2-40B4-BE49-F238E27FC236}">
                    <a16:creationId xmlns:a16="http://schemas.microsoft.com/office/drawing/2014/main" id="{43A03224-70B6-42B0-8367-D37828A6B80F}"/>
                  </a:ext>
                </a:extLst>
              </p:cNvPr>
              <p:cNvPicPr/>
              <p:nvPr/>
            </p:nvPicPr>
            <p:blipFill>
              <a:blip r:embed="rId68"/>
              <a:stretch>
                <a:fillRect/>
              </a:stretch>
            </p:blipFill>
            <p:spPr>
              <a:xfrm>
                <a:off x="1711440" y="4902480"/>
                <a:ext cx="142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F01A36E2-5B3A-4DCD-AD91-D5A1D9CC92F9}"/>
                  </a:ext>
                </a:extLst>
              </p14:cNvPr>
              <p14:cNvContentPartPr/>
              <p14:nvPr/>
            </p14:nvContentPartPr>
            <p14:xfrm>
              <a:off x="3917880" y="4940280"/>
              <a:ext cx="25920" cy="360"/>
            </p14:xfrm>
          </p:contentPart>
        </mc:Choice>
        <mc:Fallback xmlns="">
          <p:pic>
            <p:nvPicPr>
              <p:cNvPr id="58" name="Ink 57">
                <a:extLst>
                  <a:ext uri="{FF2B5EF4-FFF2-40B4-BE49-F238E27FC236}">
                    <a16:creationId xmlns:a16="http://schemas.microsoft.com/office/drawing/2014/main" id="{F01A36E2-5B3A-4DCD-AD91-D5A1D9CC92F9}"/>
                  </a:ext>
                </a:extLst>
              </p:cNvPr>
              <p:cNvPicPr/>
              <p:nvPr/>
            </p:nvPicPr>
            <p:blipFill>
              <a:blip r:embed="rId70"/>
              <a:stretch>
                <a:fillRect/>
              </a:stretch>
            </p:blipFill>
            <p:spPr>
              <a:xfrm>
                <a:off x="3902040" y="4876920"/>
                <a:ext cx="57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EC1FDC15-2B03-46B8-B3F2-68F6FBC67AFC}"/>
                  </a:ext>
                </a:extLst>
              </p14:cNvPr>
              <p14:cNvContentPartPr/>
              <p14:nvPr/>
            </p14:nvContentPartPr>
            <p14:xfrm>
              <a:off x="1289160" y="5226120"/>
              <a:ext cx="864000" cy="6480"/>
            </p14:xfrm>
          </p:contentPart>
        </mc:Choice>
        <mc:Fallback xmlns="">
          <p:pic>
            <p:nvPicPr>
              <p:cNvPr id="59" name="Ink 58">
                <a:extLst>
                  <a:ext uri="{FF2B5EF4-FFF2-40B4-BE49-F238E27FC236}">
                    <a16:creationId xmlns:a16="http://schemas.microsoft.com/office/drawing/2014/main" id="{EC1FDC15-2B03-46B8-B3F2-68F6FBC67AFC}"/>
                  </a:ext>
                </a:extLst>
              </p:cNvPr>
              <p:cNvPicPr/>
              <p:nvPr/>
            </p:nvPicPr>
            <p:blipFill>
              <a:blip r:embed="rId72"/>
              <a:stretch>
                <a:fillRect/>
              </a:stretch>
            </p:blipFill>
            <p:spPr>
              <a:xfrm>
                <a:off x="1273320" y="5162760"/>
                <a:ext cx="895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6B704584-57A0-4980-9E6F-5A185F885D89}"/>
                  </a:ext>
                </a:extLst>
              </p14:cNvPr>
              <p14:cNvContentPartPr/>
              <p14:nvPr/>
            </p14:nvContentPartPr>
            <p14:xfrm>
              <a:off x="2540160" y="5181480"/>
              <a:ext cx="406440" cy="6840"/>
            </p14:xfrm>
          </p:contentPart>
        </mc:Choice>
        <mc:Fallback xmlns="">
          <p:pic>
            <p:nvPicPr>
              <p:cNvPr id="60" name="Ink 59">
                <a:extLst>
                  <a:ext uri="{FF2B5EF4-FFF2-40B4-BE49-F238E27FC236}">
                    <a16:creationId xmlns:a16="http://schemas.microsoft.com/office/drawing/2014/main" id="{6B704584-57A0-4980-9E6F-5A185F885D89}"/>
                  </a:ext>
                </a:extLst>
              </p:cNvPr>
              <p:cNvPicPr/>
              <p:nvPr/>
            </p:nvPicPr>
            <p:blipFill>
              <a:blip r:embed="rId74"/>
              <a:stretch>
                <a:fillRect/>
              </a:stretch>
            </p:blipFill>
            <p:spPr>
              <a:xfrm>
                <a:off x="2524320" y="5118120"/>
                <a:ext cx="437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1F939ABF-B777-4FFC-A47A-3A9F1C796699}"/>
                  </a:ext>
                </a:extLst>
              </p14:cNvPr>
              <p14:cNvContentPartPr/>
              <p14:nvPr/>
            </p14:nvContentPartPr>
            <p14:xfrm>
              <a:off x="1504800" y="5340240"/>
              <a:ext cx="635400" cy="45000"/>
            </p14:xfrm>
          </p:contentPart>
        </mc:Choice>
        <mc:Fallback xmlns="">
          <p:pic>
            <p:nvPicPr>
              <p:cNvPr id="61" name="Ink 60">
                <a:extLst>
                  <a:ext uri="{FF2B5EF4-FFF2-40B4-BE49-F238E27FC236}">
                    <a16:creationId xmlns:a16="http://schemas.microsoft.com/office/drawing/2014/main" id="{1F939ABF-B777-4FFC-A47A-3A9F1C796699}"/>
                  </a:ext>
                </a:extLst>
              </p:cNvPr>
              <p:cNvPicPr/>
              <p:nvPr/>
            </p:nvPicPr>
            <p:blipFill>
              <a:blip r:embed="rId76"/>
              <a:stretch>
                <a:fillRect/>
              </a:stretch>
            </p:blipFill>
            <p:spPr>
              <a:xfrm>
                <a:off x="1488960" y="5276880"/>
                <a:ext cx="66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B3B5F326-6826-41A8-BDC5-7422EF9C0388}"/>
                  </a:ext>
                </a:extLst>
              </p14:cNvPr>
              <p14:cNvContentPartPr/>
              <p14:nvPr/>
            </p14:nvContentPartPr>
            <p14:xfrm>
              <a:off x="1225440" y="5683320"/>
              <a:ext cx="648000" cy="12960"/>
            </p14:xfrm>
          </p:contentPart>
        </mc:Choice>
        <mc:Fallback xmlns="">
          <p:pic>
            <p:nvPicPr>
              <p:cNvPr id="62" name="Ink 61">
                <a:extLst>
                  <a:ext uri="{FF2B5EF4-FFF2-40B4-BE49-F238E27FC236}">
                    <a16:creationId xmlns:a16="http://schemas.microsoft.com/office/drawing/2014/main" id="{B3B5F326-6826-41A8-BDC5-7422EF9C0388}"/>
                  </a:ext>
                </a:extLst>
              </p:cNvPr>
              <p:cNvPicPr/>
              <p:nvPr/>
            </p:nvPicPr>
            <p:blipFill>
              <a:blip r:embed="rId78"/>
              <a:stretch>
                <a:fillRect/>
              </a:stretch>
            </p:blipFill>
            <p:spPr>
              <a:xfrm>
                <a:off x="1209600" y="5619960"/>
                <a:ext cx="679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3E99D8D8-6D76-4497-9A61-9270B86747F7}"/>
                  </a:ext>
                </a:extLst>
              </p14:cNvPr>
              <p14:cNvContentPartPr/>
              <p14:nvPr/>
            </p14:nvContentPartPr>
            <p14:xfrm>
              <a:off x="2279520" y="5657760"/>
              <a:ext cx="489600" cy="13320"/>
            </p14:xfrm>
          </p:contentPart>
        </mc:Choice>
        <mc:Fallback xmlns="">
          <p:pic>
            <p:nvPicPr>
              <p:cNvPr id="63" name="Ink 62">
                <a:extLst>
                  <a:ext uri="{FF2B5EF4-FFF2-40B4-BE49-F238E27FC236}">
                    <a16:creationId xmlns:a16="http://schemas.microsoft.com/office/drawing/2014/main" id="{3E99D8D8-6D76-4497-9A61-9270B86747F7}"/>
                  </a:ext>
                </a:extLst>
              </p:cNvPr>
              <p:cNvPicPr/>
              <p:nvPr/>
            </p:nvPicPr>
            <p:blipFill>
              <a:blip r:embed="rId80"/>
              <a:stretch>
                <a:fillRect/>
              </a:stretch>
            </p:blipFill>
            <p:spPr>
              <a:xfrm>
                <a:off x="2263680" y="5594400"/>
                <a:ext cx="52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DCE6863D-BBC2-4AD8-9F5B-178AB725615B}"/>
                  </a:ext>
                </a:extLst>
              </p14:cNvPr>
              <p14:cNvContentPartPr/>
              <p14:nvPr/>
            </p14:nvContentPartPr>
            <p14:xfrm>
              <a:off x="3251160" y="5638680"/>
              <a:ext cx="432360" cy="6840"/>
            </p14:xfrm>
          </p:contentPart>
        </mc:Choice>
        <mc:Fallback xmlns="">
          <p:pic>
            <p:nvPicPr>
              <p:cNvPr id="64" name="Ink 63">
                <a:extLst>
                  <a:ext uri="{FF2B5EF4-FFF2-40B4-BE49-F238E27FC236}">
                    <a16:creationId xmlns:a16="http://schemas.microsoft.com/office/drawing/2014/main" id="{DCE6863D-BBC2-4AD8-9F5B-178AB725615B}"/>
                  </a:ext>
                </a:extLst>
              </p:cNvPr>
              <p:cNvPicPr/>
              <p:nvPr/>
            </p:nvPicPr>
            <p:blipFill>
              <a:blip r:embed="rId82"/>
              <a:stretch>
                <a:fillRect/>
              </a:stretch>
            </p:blipFill>
            <p:spPr>
              <a:xfrm>
                <a:off x="3235320" y="5575320"/>
                <a:ext cx="463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B232A456-8459-4BB7-9EC3-CD3507D07D1A}"/>
                  </a:ext>
                </a:extLst>
              </p14:cNvPr>
              <p14:cNvContentPartPr/>
              <p14:nvPr/>
            </p14:nvContentPartPr>
            <p14:xfrm>
              <a:off x="939960" y="5886360"/>
              <a:ext cx="317520" cy="360"/>
            </p14:xfrm>
          </p:contentPart>
        </mc:Choice>
        <mc:Fallback xmlns="">
          <p:pic>
            <p:nvPicPr>
              <p:cNvPr id="65" name="Ink 64">
                <a:extLst>
                  <a:ext uri="{FF2B5EF4-FFF2-40B4-BE49-F238E27FC236}">
                    <a16:creationId xmlns:a16="http://schemas.microsoft.com/office/drawing/2014/main" id="{B232A456-8459-4BB7-9EC3-CD3507D07D1A}"/>
                  </a:ext>
                </a:extLst>
              </p:cNvPr>
              <p:cNvPicPr/>
              <p:nvPr/>
            </p:nvPicPr>
            <p:blipFill>
              <a:blip r:embed="rId84"/>
              <a:stretch>
                <a:fillRect/>
              </a:stretch>
            </p:blipFill>
            <p:spPr>
              <a:xfrm>
                <a:off x="924120" y="5823000"/>
                <a:ext cx="348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0BA10158-6BA3-4BDF-95D5-E66DF2A4FB1F}"/>
                  </a:ext>
                </a:extLst>
              </p14:cNvPr>
              <p14:cNvContentPartPr/>
              <p14:nvPr/>
            </p14:nvContentPartPr>
            <p14:xfrm>
              <a:off x="9912240" y="4203720"/>
              <a:ext cx="140040" cy="6840"/>
            </p14:xfrm>
          </p:contentPart>
        </mc:Choice>
        <mc:Fallback xmlns="">
          <p:pic>
            <p:nvPicPr>
              <p:cNvPr id="66" name="Ink 65">
                <a:extLst>
                  <a:ext uri="{FF2B5EF4-FFF2-40B4-BE49-F238E27FC236}">
                    <a16:creationId xmlns:a16="http://schemas.microsoft.com/office/drawing/2014/main" id="{0BA10158-6BA3-4BDF-95D5-E66DF2A4FB1F}"/>
                  </a:ext>
                </a:extLst>
              </p:cNvPr>
              <p:cNvPicPr/>
              <p:nvPr/>
            </p:nvPicPr>
            <p:blipFill>
              <a:blip r:embed="rId86"/>
              <a:stretch>
                <a:fillRect/>
              </a:stretch>
            </p:blipFill>
            <p:spPr>
              <a:xfrm>
                <a:off x="9896400" y="4140360"/>
                <a:ext cx="171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D6042E11-01EA-4C2A-9F26-86A9CABEB2B5}"/>
                  </a:ext>
                </a:extLst>
              </p14:cNvPr>
              <p14:cNvContentPartPr/>
              <p14:nvPr/>
            </p14:nvContentPartPr>
            <p14:xfrm>
              <a:off x="10191600" y="4210200"/>
              <a:ext cx="38520" cy="360"/>
            </p14:xfrm>
          </p:contentPart>
        </mc:Choice>
        <mc:Fallback xmlns="">
          <p:pic>
            <p:nvPicPr>
              <p:cNvPr id="67" name="Ink 66">
                <a:extLst>
                  <a:ext uri="{FF2B5EF4-FFF2-40B4-BE49-F238E27FC236}">
                    <a16:creationId xmlns:a16="http://schemas.microsoft.com/office/drawing/2014/main" id="{D6042E11-01EA-4C2A-9F26-86A9CABEB2B5}"/>
                  </a:ext>
                </a:extLst>
              </p:cNvPr>
              <p:cNvPicPr/>
              <p:nvPr/>
            </p:nvPicPr>
            <p:blipFill>
              <a:blip r:embed="rId88"/>
              <a:stretch>
                <a:fillRect/>
              </a:stretch>
            </p:blipFill>
            <p:spPr>
              <a:xfrm>
                <a:off x="10175760" y="4146840"/>
                <a:ext cx="69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321B164C-4206-4B23-ADD6-D3412633798D}"/>
                  </a:ext>
                </a:extLst>
              </p14:cNvPr>
              <p14:cNvContentPartPr/>
              <p14:nvPr/>
            </p14:nvContentPartPr>
            <p14:xfrm>
              <a:off x="8788320" y="4235400"/>
              <a:ext cx="1657800" cy="51120"/>
            </p14:xfrm>
          </p:contentPart>
        </mc:Choice>
        <mc:Fallback xmlns="">
          <p:pic>
            <p:nvPicPr>
              <p:cNvPr id="68" name="Ink 67">
                <a:extLst>
                  <a:ext uri="{FF2B5EF4-FFF2-40B4-BE49-F238E27FC236}">
                    <a16:creationId xmlns:a16="http://schemas.microsoft.com/office/drawing/2014/main" id="{321B164C-4206-4B23-ADD6-D3412633798D}"/>
                  </a:ext>
                </a:extLst>
              </p:cNvPr>
              <p:cNvPicPr/>
              <p:nvPr/>
            </p:nvPicPr>
            <p:blipFill>
              <a:blip r:embed="rId90"/>
              <a:stretch>
                <a:fillRect/>
              </a:stretch>
            </p:blipFill>
            <p:spPr>
              <a:xfrm>
                <a:off x="8772480" y="4172040"/>
                <a:ext cx="168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DC33D0AF-1293-43E0-ADBC-46FCCB60256E}"/>
                  </a:ext>
                </a:extLst>
              </p14:cNvPr>
              <p14:cNvContentPartPr/>
              <p14:nvPr/>
            </p14:nvContentPartPr>
            <p14:xfrm>
              <a:off x="8585280" y="4673520"/>
              <a:ext cx="1067040" cy="360"/>
            </p14:xfrm>
          </p:contentPart>
        </mc:Choice>
        <mc:Fallback xmlns="">
          <p:pic>
            <p:nvPicPr>
              <p:cNvPr id="69" name="Ink 68">
                <a:extLst>
                  <a:ext uri="{FF2B5EF4-FFF2-40B4-BE49-F238E27FC236}">
                    <a16:creationId xmlns:a16="http://schemas.microsoft.com/office/drawing/2014/main" id="{DC33D0AF-1293-43E0-ADBC-46FCCB60256E}"/>
                  </a:ext>
                </a:extLst>
              </p:cNvPr>
              <p:cNvPicPr/>
              <p:nvPr/>
            </p:nvPicPr>
            <p:blipFill>
              <a:blip r:embed="rId92"/>
              <a:stretch>
                <a:fillRect/>
              </a:stretch>
            </p:blipFill>
            <p:spPr>
              <a:xfrm>
                <a:off x="8569440" y="4610160"/>
                <a:ext cx="1098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823591CD-7285-460A-826A-2543C2473823}"/>
                  </a:ext>
                </a:extLst>
              </p14:cNvPr>
              <p14:cNvContentPartPr/>
              <p14:nvPr/>
            </p14:nvContentPartPr>
            <p14:xfrm>
              <a:off x="10471320" y="4667400"/>
              <a:ext cx="266760" cy="360"/>
            </p14:xfrm>
          </p:contentPart>
        </mc:Choice>
        <mc:Fallback xmlns="">
          <p:pic>
            <p:nvPicPr>
              <p:cNvPr id="70" name="Ink 69">
                <a:extLst>
                  <a:ext uri="{FF2B5EF4-FFF2-40B4-BE49-F238E27FC236}">
                    <a16:creationId xmlns:a16="http://schemas.microsoft.com/office/drawing/2014/main" id="{823591CD-7285-460A-826A-2543C2473823}"/>
                  </a:ext>
                </a:extLst>
              </p:cNvPr>
              <p:cNvPicPr/>
              <p:nvPr/>
            </p:nvPicPr>
            <p:blipFill>
              <a:blip r:embed="rId94"/>
              <a:stretch>
                <a:fillRect/>
              </a:stretch>
            </p:blipFill>
            <p:spPr>
              <a:xfrm>
                <a:off x="10455480" y="4604040"/>
                <a:ext cx="29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05618CBE-09A5-4ADC-B5F2-D60105AA3FEB}"/>
                  </a:ext>
                </a:extLst>
              </p14:cNvPr>
              <p14:cNvContentPartPr/>
              <p14:nvPr/>
            </p14:nvContentPartPr>
            <p14:xfrm>
              <a:off x="9582120" y="4883040"/>
              <a:ext cx="927360" cy="25920"/>
            </p14:xfrm>
          </p:contentPart>
        </mc:Choice>
        <mc:Fallback xmlns="">
          <p:pic>
            <p:nvPicPr>
              <p:cNvPr id="71" name="Ink 70">
                <a:extLst>
                  <a:ext uri="{FF2B5EF4-FFF2-40B4-BE49-F238E27FC236}">
                    <a16:creationId xmlns:a16="http://schemas.microsoft.com/office/drawing/2014/main" id="{05618CBE-09A5-4ADC-B5F2-D60105AA3FEB}"/>
                  </a:ext>
                </a:extLst>
              </p:cNvPr>
              <p:cNvPicPr/>
              <p:nvPr/>
            </p:nvPicPr>
            <p:blipFill>
              <a:blip r:embed="rId96"/>
              <a:stretch>
                <a:fillRect/>
              </a:stretch>
            </p:blipFill>
            <p:spPr>
              <a:xfrm>
                <a:off x="9566280" y="4819680"/>
                <a:ext cx="958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Ink 71">
                <a:extLst>
                  <a:ext uri="{FF2B5EF4-FFF2-40B4-BE49-F238E27FC236}">
                    <a16:creationId xmlns:a16="http://schemas.microsoft.com/office/drawing/2014/main" id="{18646539-C6B6-4729-BC3C-3AFD1F812E0E}"/>
                  </a:ext>
                </a:extLst>
              </p14:cNvPr>
              <p14:cNvContentPartPr/>
              <p14:nvPr/>
            </p14:nvContentPartPr>
            <p14:xfrm>
              <a:off x="8667720" y="5162400"/>
              <a:ext cx="1752840" cy="64080"/>
            </p14:xfrm>
          </p:contentPart>
        </mc:Choice>
        <mc:Fallback xmlns="">
          <p:pic>
            <p:nvPicPr>
              <p:cNvPr id="72" name="Ink 71">
                <a:extLst>
                  <a:ext uri="{FF2B5EF4-FFF2-40B4-BE49-F238E27FC236}">
                    <a16:creationId xmlns:a16="http://schemas.microsoft.com/office/drawing/2014/main" id="{18646539-C6B6-4729-BC3C-3AFD1F812E0E}"/>
                  </a:ext>
                </a:extLst>
              </p:cNvPr>
              <p:cNvPicPr/>
              <p:nvPr/>
            </p:nvPicPr>
            <p:blipFill>
              <a:blip r:embed="rId98"/>
              <a:stretch>
                <a:fillRect/>
              </a:stretch>
            </p:blipFill>
            <p:spPr>
              <a:xfrm>
                <a:off x="8651880" y="5099040"/>
                <a:ext cx="1784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Ink 72">
                <a:extLst>
                  <a:ext uri="{FF2B5EF4-FFF2-40B4-BE49-F238E27FC236}">
                    <a16:creationId xmlns:a16="http://schemas.microsoft.com/office/drawing/2014/main" id="{2C8650CC-2A4D-4206-B004-50F000E34840}"/>
                  </a:ext>
                </a:extLst>
              </p14:cNvPr>
              <p14:cNvContentPartPr/>
              <p14:nvPr/>
            </p14:nvContentPartPr>
            <p14:xfrm>
              <a:off x="8750160" y="5435640"/>
              <a:ext cx="552960" cy="360"/>
            </p14:xfrm>
          </p:contentPart>
        </mc:Choice>
        <mc:Fallback xmlns="">
          <p:pic>
            <p:nvPicPr>
              <p:cNvPr id="73" name="Ink 72">
                <a:extLst>
                  <a:ext uri="{FF2B5EF4-FFF2-40B4-BE49-F238E27FC236}">
                    <a16:creationId xmlns:a16="http://schemas.microsoft.com/office/drawing/2014/main" id="{2C8650CC-2A4D-4206-B004-50F000E34840}"/>
                  </a:ext>
                </a:extLst>
              </p:cNvPr>
              <p:cNvPicPr/>
              <p:nvPr/>
            </p:nvPicPr>
            <p:blipFill>
              <a:blip r:embed="rId100"/>
              <a:stretch>
                <a:fillRect/>
              </a:stretch>
            </p:blipFill>
            <p:spPr>
              <a:xfrm>
                <a:off x="8734320" y="5372280"/>
                <a:ext cx="584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E70ADB45-7849-4068-ADD9-87E8ADB0DB2C}"/>
                  </a:ext>
                </a:extLst>
              </p14:cNvPr>
              <p14:cNvContentPartPr/>
              <p14:nvPr/>
            </p14:nvContentPartPr>
            <p14:xfrm>
              <a:off x="9861480" y="5486400"/>
              <a:ext cx="730800" cy="12960"/>
            </p14:xfrm>
          </p:contentPart>
        </mc:Choice>
        <mc:Fallback xmlns="">
          <p:pic>
            <p:nvPicPr>
              <p:cNvPr id="74" name="Ink 73">
                <a:extLst>
                  <a:ext uri="{FF2B5EF4-FFF2-40B4-BE49-F238E27FC236}">
                    <a16:creationId xmlns:a16="http://schemas.microsoft.com/office/drawing/2014/main" id="{E70ADB45-7849-4068-ADD9-87E8ADB0DB2C}"/>
                  </a:ext>
                </a:extLst>
              </p:cNvPr>
              <p:cNvPicPr/>
              <p:nvPr/>
            </p:nvPicPr>
            <p:blipFill>
              <a:blip r:embed="rId102"/>
              <a:stretch>
                <a:fillRect/>
              </a:stretch>
            </p:blipFill>
            <p:spPr>
              <a:xfrm>
                <a:off x="9845640" y="5423040"/>
                <a:ext cx="76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Ink 74">
                <a:extLst>
                  <a:ext uri="{FF2B5EF4-FFF2-40B4-BE49-F238E27FC236}">
                    <a16:creationId xmlns:a16="http://schemas.microsoft.com/office/drawing/2014/main" id="{703E5C62-B4D2-466E-BA58-2F53AD1D1677}"/>
                  </a:ext>
                </a:extLst>
              </p14:cNvPr>
              <p14:cNvContentPartPr/>
              <p14:nvPr/>
            </p14:nvContentPartPr>
            <p14:xfrm>
              <a:off x="8547120" y="5670720"/>
              <a:ext cx="394200" cy="38160"/>
            </p14:xfrm>
          </p:contentPart>
        </mc:Choice>
        <mc:Fallback xmlns="">
          <p:pic>
            <p:nvPicPr>
              <p:cNvPr id="75" name="Ink 74">
                <a:extLst>
                  <a:ext uri="{FF2B5EF4-FFF2-40B4-BE49-F238E27FC236}">
                    <a16:creationId xmlns:a16="http://schemas.microsoft.com/office/drawing/2014/main" id="{703E5C62-B4D2-466E-BA58-2F53AD1D1677}"/>
                  </a:ext>
                </a:extLst>
              </p:cNvPr>
              <p:cNvPicPr/>
              <p:nvPr/>
            </p:nvPicPr>
            <p:blipFill>
              <a:blip r:embed="rId104"/>
              <a:stretch>
                <a:fillRect/>
              </a:stretch>
            </p:blipFill>
            <p:spPr>
              <a:xfrm>
                <a:off x="8531280" y="5607360"/>
                <a:ext cx="42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Ink 75">
                <a:extLst>
                  <a:ext uri="{FF2B5EF4-FFF2-40B4-BE49-F238E27FC236}">
                    <a16:creationId xmlns:a16="http://schemas.microsoft.com/office/drawing/2014/main" id="{FAE2077C-1B28-4A56-A88C-6BFD04097E6C}"/>
                  </a:ext>
                </a:extLst>
              </p14:cNvPr>
              <p14:cNvContentPartPr/>
              <p14:nvPr/>
            </p14:nvContentPartPr>
            <p14:xfrm>
              <a:off x="9474120" y="5683320"/>
              <a:ext cx="584640" cy="360"/>
            </p14:xfrm>
          </p:contentPart>
        </mc:Choice>
        <mc:Fallback xmlns="">
          <p:pic>
            <p:nvPicPr>
              <p:cNvPr id="76" name="Ink 75">
                <a:extLst>
                  <a:ext uri="{FF2B5EF4-FFF2-40B4-BE49-F238E27FC236}">
                    <a16:creationId xmlns:a16="http://schemas.microsoft.com/office/drawing/2014/main" id="{FAE2077C-1B28-4A56-A88C-6BFD04097E6C}"/>
                  </a:ext>
                </a:extLst>
              </p:cNvPr>
              <p:cNvPicPr/>
              <p:nvPr/>
            </p:nvPicPr>
            <p:blipFill>
              <a:blip r:embed="rId106"/>
              <a:stretch>
                <a:fillRect/>
              </a:stretch>
            </p:blipFill>
            <p:spPr>
              <a:xfrm>
                <a:off x="9458280" y="5619960"/>
                <a:ext cx="615960" cy="127080"/>
              </a:xfrm>
              <a:prstGeom prst="rect">
                <a:avLst/>
              </a:prstGeom>
            </p:spPr>
          </p:pic>
        </mc:Fallback>
      </mc:AlternateContent>
    </p:spTree>
    <p:extLst>
      <p:ext uri="{BB962C8B-B14F-4D97-AF65-F5344CB8AC3E}">
        <p14:creationId xmlns:p14="http://schemas.microsoft.com/office/powerpoint/2010/main" val="313064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make salary field grayed out (read-only) when employee is </a:t>
            </a:r>
            <a:r>
              <a:rPr lang="en-US"/>
              <a:t>anubhav</a:t>
            </a:r>
            <a:endParaRPr lang="en-US" dirty="0"/>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10554</TotalTime>
  <Words>2547</Words>
  <Application>Microsoft Office PowerPoint</Application>
  <PresentationFormat>Widescreen</PresentationFormat>
  <Paragraphs>337</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(Body)</vt:lpstr>
      <vt:lpstr>Calibri Light</vt:lpstr>
      <vt:lpstr>Cooper Black</vt:lpstr>
      <vt:lpstr>SAPRegular</vt:lpstr>
      <vt:lpstr>Segoe UI</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2022-07-12T13:32:46Z</dcterms:modified>
</cp:coreProperties>
</file>